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1" r:id="rId3"/>
    <p:sldId id="259" r:id="rId4"/>
    <p:sldId id="262" r:id="rId5"/>
    <p:sldId id="263" r:id="rId6"/>
    <p:sldId id="264" r:id="rId7"/>
    <p:sldId id="265" r:id="rId8"/>
    <p:sldId id="260" r:id="rId9"/>
    <p:sldId id="267" r:id="rId10"/>
    <p:sldId id="268" r:id="rId11"/>
    <p:sldId id="269" r:id="rId12"/>
    <p:sldId id="270" r:id="rId13"/>
    <p:sldId id="272" r:id="rId14"/>
    <p:sldId id="261" r:id="rId15"/>
    <p:sldId id="258" r:id="rId16"/>
    <p:sldId id="273" r:id="rId17"/>
    <p:sldId id="266" r:id="rId18"/>
    <p:sldId id="274" r:id="rId19"/>
    <p:sldId id="275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01" autoAdjust="0"/>
    <p:restoredTop sz="94660"/>
  </p:normalViewPr>
  <p:slideViewPr>
    <p:cSldViewPr>
      <p:cViewPr>
        <p:scale>
          <a:sx n="100" d="100"/>
          <a:sy n="100" d="100"/>
        </p:scale>
        <p:origin x="-7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01D9-1EC4-4952-8E8D-702D8571F1D0}" type="datetimeFigureOut">
              <a:rPr lang="fr-FR" smtClean="0"/>
              <a:pPr/>
              <a:t>30/01/2014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54F-F505-4840-A820-683FEE3BBC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01D9-1EC4-4952-8E8D-702D8571F1D0}" type="datetimeFigureOut">
              <a:rPr lang="fr-FR" smtClean="0"/>
              <a:pPr/>
              <a:t>30/01/2014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54F-F505-4840-A820-683FEE3BBC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01D9-1EC4-4952-8E8D-702D8571F1D0}" type="datetimeFigureOut">
              <a:rPr lang="fr-FR" smtClean="0"/>
              <a:pPr/>
              <a:t>30/01/2014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54F-F505-4840-A820-683FEE3BBC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01D9-1EC4-4952-8E8D-702D8571F1D0}" type="datetimeFigureOut">
              <a:rPr lang="fr-FR" smtClean="0"/>
              <a:pPr/>
              <a:t>30/01/2014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54F-F505-4840-A820-683FEE3BBC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01D9-1EC4-4952-8E8D-702D8571F1D0}" type="datetimeFigureOut">
              <a:rPr lang="fr-FR" smtClean="0"/>
              <a:pPr/>
              <a:t>30/01/2014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54F-F505-4840-A820-683FEE3BBC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01D9-1EC4-4952-8E8D-702D8571F1D0}" type="datetimeFigureOut">
              <a:rPr lang="fr-FR" smtClean="0"/>
              <a:pPr/>
              <a:t>30/01/2014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54F-F505-4840-A820-683FEE3BBC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01D9-1EC4-4952-8E8D-702D8571F1D0}" type="datetimeFigureOut">
              <a:rPr lang="fr-FR" smtClean="0"/>
              <a:pPr/>
              <a:t>30/01/2014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54F-F505-4840-A820-683FEE3BBC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01D9-1EC4-4952-8E8D-702D8571F1D0}" type="datetimeFigureOut">
              <a:rPr lang="fr-FR" smtClean="0"/>
              <a:pPr/>
              <a:t>30/01/2014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54F-F505-4840-A820-683FEE3BBC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01D9-1EC4-4952-8E8D-702D8571F1D0}" type="datetimeFigureOut">
              <a:rPr lang="fr-FR" smtClean="0"/>
              <a:pPr/>
              <a:t>30/01/2014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54F-F505-4840-A820-683FEE3BBC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01D9-1EC4-4952-8E8D-702D8571F1D0}" type="datetimeFigureOut">
              <a:rPr lang="fr-FR" smtClean="0"/>
              <a:pPr/>
              <a:t>30/01/2014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54F-F505-4840-A820-683FEE3BBC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01D9-1EC4-4952-8E8D-702D8571F1D0}" type="datetimeFigureOut">
              <a:rPr lang="fr-FR" smtClean="0"/>
              <a:pPr/>
              <a:t>30/01/2014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54F-F505-4840-A820-683FEE3BBC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401D9-1EC4-4952-8E8D-702D8571F1D0}" type="datetimeFigureOut">
              <a:rPr lang="fr-FR" smtClean="0"/>
              <a:pPr/>
              <a:t>30/01/2014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0654F-F505-4840-A820-683FEE3BBC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i_VATnmNM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5" descr="agrobusiness1"/>
          <p:cNvPicPr>
            <a:picLocks noChangeAspect="1" noChangeArrowheads="1"/>
          </p:cNvPicPr>
          <p:nvPr/>
        </p:nvPicPr>
        <p:blipFill>
          <a:blip r:embed="rId2" cstate="print"/>
          <a:srcRect l="54528" t="18636" r="1166" b="47016"/>
          <a:stretch>
            <a:fillRect/>
          </a:stretch>
        </p:blipFill>
        <p:spPr bwMode="auto">
          <a:xfrm>
            <a:off x="1259632" y="0"/>
            <a:ext cx="608747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ChangeArrowheads="1"/>
          </p:cNvSpPr>
          <p:nvPr/>
        </p:nvSpPr>
        <p:spPr bwMode="auto">
          <a:xfrm>
            <a:off x="4211638" y="1484313"/>
            <a:ext cx="1152525" cy="53736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6" name="Picture 6" descr="agrobusiness2"/>
          <p:cNvPicPr>
            <a:picLocks noChangeAspect="1" noChangeArrowheads="1"/>
          </p:cNvPicPr>
          <p:nvPr/>
        </p:nvPicPr>
        <p:blipFill>
          <a:blip r:embed="rId2" cstate="print"/>
          <a:srcRect l="48754" t="46794" r="7551" b="18995"/>
          <a:stretch>
            <a:fillRect/>
          </a:stretch>
        </p:blipFill>
        <p:spPr bwMode="auto">
          <a:xfrm>
            <a:off x="1115616" y="260648"/>
            <a:ext cx="6353006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5" descr="agrobusiness1"/>
          <p:cNvPicPr>
            <a:picLocks noChangeAspect="1" noChangeArrowheads="1"/>
          </p:cNvPicPr>
          <p:nvPr/>
        </p:nvPicPr>
        <p:blipFill>
          <a:blip r:embed="rId2" cstate="print"/>
          <a:srcRect l="5889" t="56142" r="2943" b="2960"/>
          <a:stretch>
            <a:fillRect/>
          </a:stretch>
        </p:blipFill>
        <p:spPr bwMode="auto">
          <a:xfrm>
            <a:off x="-1" y="260648"/>
            <a:ext cx="9168153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lewebpedagogique.com/hgcluny/files/2012/04/pesticides_avion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92480" cy="6669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ens-newswire.com/ens/apr2010/20100421_alfalf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794" y="-2"/>
            <a:ext cx="8220206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histgeo.voila.net/sixieme/evaluationcampagnes/grandesplain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1781"/>
            <a:ext cx="7812360" cy="67262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5.storage.canalblog.com/59/80/936695/743834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7745"/>
            <a:ext cx="8748464" cy="6750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6" descr="agrobusiness2"/>
          <p:cNvPicPr>
            <a:picLocks noChangeAspect="1" noChangeArrowheads="1"/>
          </p:cNvPicPr>
          <p:nvPr/>
        </p:nvPicPr>
        <p:blipFill>
          <a:blip r:embed="rId2" cstate="print"/>
          <a:srcRect t="1172" r="50434" b="54963"/>
          <a:stretch>
            <a:fillRect/>
          </a:stretch>
        </p:blipFill>
        <p:spPr bwMode="auto">
          <a:xfrm>
            <a:off x="1609908" y="0"/>
            <a:ext cx="58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sunvalleymag.com/core/includes/phpThumb/phpThumb.php?src=/Sun-Valley-Magazine/Summer-2009/Reinventing-Ranching/1Q0O4077.jpg&amp;w=627&amp;q=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1105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hickerphoto.com/images/1024/bar-u-ranch-54723.jpg"/>
          <p:cNvPicPr>
            <a:picLocks noChangeAspect="1" noChangeArrowheads="1"/>
          </p:cNvPicPr>
          <p:nvPr/>
        </p:nvPicPr>
        <p:blipFill>
          <a:blip r:embed="rId2" cstate="print"/>
          <a:srcRect b="12717"/>
          <a:stretch>
            <a:fillRect/>
          </a:stretch>
        </p:blipFill>
        <p:spPr bwMode="auto">
          <a:xfrm>
            <a:off x="0" y="620688"/>
            <a:ext cx="9144000" cy="5301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tinksbeef.com/files/feedlo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692696"/>
            <a:ext cx="9095747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renace.net/wp-content/uploads/2013/11/photobucket-com-feedl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0"/>
            <a:ext cx="786983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ChangeArrowheads="1"/>
          </p:cNvSpPr>
          <p:nvPr/>
        </p:nvSpPr>
        <p:spPr bwMode="auto">
          <a:xfrm>
            <a:off x="4211638" y="1484313"/>
            <a:ext cx="1152525" cy="53736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6" name="Picture 6" descr="agrobusiness2"/>
          <p:cNvPicPr>
            <a:picLocks noChangeAspect="1" noChangeArrowheads="1"/>
          </p:cNvPicPr>
          <p:nvPr/>
        </p:nvPicPr>
        <p:blipFill>
          <a:blip r:embed="rId2" cstate="print"/>
          <a:srcRect l="48754" t="46794" r="7551" b="18995"/>
          <a:stretch>
            <a:fillRect/>
          </a:stretch>
        </p:blipFill>
        <p:spPr bwMode="auto">
          <a:xfrm>
            <a:off x="1115616" y="260648"/>
            <a:ext cx="6353006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ChangeArrowheads="1"/>
          </p:cNvSpPr>
          <p:nvPr/>
        </p:nvSpPr>
        <p:spPr bwMode="auto">
          <a:xfrm>
            <a:off x="4211638" y="1484313"/>
            <a:ext cx="1152525" cy="53736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6" name="Picture 6" descr="agrobusiness2"/>
          <p:cNvPicPr>
            <a:picLocks noChangeAspect="1" noChangeArrowheads="1"/>
          </p:cNvPicPr>
          <p:nvPr/>
        </p:nvPicPr>
        <p:blipFill>
          <a:blip r:embed="rId2" cstate="print"/>
          <a:srcRect l="48754" t="1172" r="4190" b="54481"/>
          <a:stretch>
            <a:fillRect/>
          </a:stretch>
        </p:blipFill>
        <p:spPr bwMode="auto">
          <a:xfrm>
            <a:off x="755576" y="170638"/>
            <a:ext cx="5256584" cy="6570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agrobusiness"/>
          <p:cNvPicPr>
            <a:picLocks noChangeAspect="1" noChangeArrowheads="1"/>
          </p:cNvPicPr>
          <p:nvPr/>
        </p:nvPicPr>
        <p:blipFill>
          <a:blip r:embed="rId2" cstate="print"/>
          <a:srcRect l="2565" t="3798" r="1450" b="2779"/>
          <a:stretch>
            <a:fillRect/>
          </a:stretch>
        </p:blipFill>
        <p:spPr bwMode="auto">
          <a:xfrm>
            <a:off x="2339975" y="1588"/>
            <a:ext cx="5851525" cy="685641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0" y="0"/>
            <a:ext cx="2268538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/>
              <a:t>Amont</a:t>
            </a:r>
          </a:p>
          <a:p>
            <a:pPr>
              <a:spcBef>
                <a:spcPct val="50000"/>
              </a:spcBef>
            </a:pPr>
            <a:r>
              <a:rPr lang="fr-FR"/>
              <a:t>	intrants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0" y="1989138"/>
            <a:ext cx="22685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/>
              <a:t>Aval</a:t>
            </a:r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0" y="1916113"/>
            <a:ext cx="4211638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6227763" y="1916113"/>
            <a:ext cx="291623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/>
      <p:bldP spid="7175" grpId="0" animBg="1"/>
      <p:bldP spid="717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ChangeArrowheads="1"/>
          </p:cNvSpPr>
          <p:nvPr/>
        </p:nvSpPr>
        <p:spPr bwMode="auto">
          <a:xfrm>
            <a:off x="4211638" y="1484313"/>
            <a:ext cx="1152525" cy="53736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6" name="Picture 6" descr="agrobusiness2"/>
          <p:cNvPicPr>
            <a:picLocks noChangeAspect="1" noChangeArrowheads="1"/>
          </p:cNvPicPr>
          <p:nvPr/>
        </p:nvPicPr>
        <p:blipFill>
          <a:blip r:embed="rId2" cstate="print"/>
          <a:srcRect l="48754" t="46794" r="7551" b="18995"/>
          <a:stretch>
            <a:fillRect/>
          </a:stretch>
        </p:blipFill>
        <p:spPr bwMode="auto">
          <a:xfrm>
            <a:off x="1115616" y="260648"/>
            <a:ext cx="6353006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6" descr="agrobusiness2"/>
          <p:cNvPicPr>
            <a:picLocks noChangeAspect="1" noChangeArrowheads="1"/>
          </p:cNvPicPr>
          <p:nvPr/>
        </p:nvPicPr>
        <p:blipFill>
          <a:blip r:embed="rId2" cstate="print"/>
          <a:srcRect t="45037" r="54052" b="4280"/>
          <a:stretch>
            <a:fillRect/>
          </a:stretch>
        </p:blipFill>
        <p:spPr bwMode="auto">
          <a:xfrm>
            <a:off x="0" y="0"/>
            <a:ext cx="4572000" cy="668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 descr="http://objectifvert.files.wordpress.com/2008/04/le-monde-selon-monsanto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3485" y="3689648"/>
            <a:ext cx="2290515" cy="3168352"/>
          </a:xfrm>
          <a:prstGeom prst="rect">
            <a:avLst/>
          </a:prstGeom>
          <a:noFill/>
        </p:spPr>
      </p:pic>
      <p:pic>
        <p:nvPicPr>
          <p:cNvPr id="4" name="Picture 6" descr="agrobusiness2"/>
          <p:cNvPicPr>
            <a:picLocks noChangeAspect="1" noChangeArrowheads="1"/>
          </p:cNvPicPr>
          <p:nvPr/>
        </p:nvPicPr>
        <p:blipFill rotWithShape="1">
          <a:blip r:embed="rId2" cstate="print"/>
          <a:srcRect l="48754" t="64575" r="7551" b="26635"/>
          <a:stretch/>
        </p:blipFill>
        <p:spPr bwMode="auto">
          <a:xfrm>
            <a:off x="4572000" y="30212"/>
            <a:ext cx="4551040" cy="1214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ChangeArrowheads="1"/>
          </p:cNvSpPr>
          <p:nvPr/>
        </p:nvSpPr>
        <p:spPr bwMode="auto">
          <a:xfrm>
            <a:off x="4211638" y="1484313"/>
            <a:ext cx="1152525" cy="53736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6" name="Picture 6" descr="agrobusiness2"/>
          <p:cNvPicPr>
            <a:picLocks noChangeAspect="1" noChangeArrowheads="1"/>
          </p:cNvPicPr>
          <p:nvPr/>
        </p:nvPicPr>
        <p:blipFill>
          <a:blip r:embed="rId2" cstate="print"/>
          <a:srcRect l="48754" t="46794" r="7551" b="18995"/>
          <a:stretch>
            <a:fillRect/>
          </a:stretch>
        </p:blipFill>
        <p:spPr bwMode="auto">
          <a:xfrm>
            <a:off x="1115616" y="260648"/>
            <a:ext cx="6353006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89644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solidFill>
                  <a:srgbClr val="FF0000"/>
                </a:solidFill>
              </a:rPr>
              <a:t>Les multinationales savent exploiter les grandes surfaces agricoles avec des techniques très modernes et très productives.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3212976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FF0000"/>
                </a:solidFill>
              </a:rPr>
              <a:t>Ils savent également exporter leurs productions et tentent d’imposer leurs techniques dont ils sont les dépositaires en droit.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38</Words>
  <Application>Microsoft Office PowerPoint</Application>
  <PresentationFormat>Affichage à l'écran (4:3)</PresentationFormat>
  <Paragraphs>5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Vincent</dc:creator>
  <cp:lastModifiedBy>Lycée EMULATION Dieppoise</cp:lastModifiedBy>
  <cp:revision>6</cp:revision>
  <dcterms:created xsi:type="dcterms:W3CDTF">2014-01-26T18:01:17Z</dcterms:created>
  <dcterms:modified xsi:type="dcterms:W3CDTF">2014-01-30T07:49:55Z</dcterms:modified>
</cp:coreProperties>
</file>